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60" r:id="rId5"/>
    <p:sldId id="262" r:id="rId6"/>
    <p:sldId id="261" r:id="rId7"/>
    <p:sldId id="259" r:id="rId8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9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36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C6DD12-8FE8-42EC-B59C-D5B5DF424394}" type="datetimeFigureOut">
              <a:rPr lang="it-IT" smtClean="0"/>
              <a:t>02/07/2020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ADDA26-84E5-436A-BA69-C05E8F6C09D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904400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A4D63CC-B377-4EB3-A513-C79B71F589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747C18E3-9AF7-40F3-B9E1-2E173ED532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FB0CB7B-5C82-46D4-A1A4-DB0CC3F3E2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E0E66-8F99-46B8-B768-673DD03898C0}" type="datetimeFigureOut">
              <a:rPr lang="it-IT" smtClean="0"/>
              <a:t>02/07/2020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FC86202-B42B-461E-A89A-956188572D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1D7D033-F986-4556-8FD9-798538F0B9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6F30BB-E641-4A0A-AFDB-7FAD6CBF890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359044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55647E9-4219-4B95-A73A-6FB497E60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80EEE37A-9639-454D-A4D9-9D82AA5AD0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021C1D4-89E6-4FA4-B488-C2E3C94A9D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E0E66-8F99-46B8-B768-673DD03898C0}" type="datetimeFigureOut">
              <a:rPr lang="it-IT" smtClean="0"/>
              <a:t>02/07/2020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F511E42-23A2-4C3F-BF73-24CEECFCDF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F2A0042-F703-4510-BEED-CD9F0C32B9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6F30BB-E641-4A0A-AFDB-7FAD6CBF890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967651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9342321C-EF95-4E50-B350-AEEA908ACB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0DE1D480-2C10-45C7-BDC2-B6CDE3B0A0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397C0CC-0896-41D6-A543-2474CA21D4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E0E66-8F99-46B8-B768-673DD03898C0}" type="datetimeFigureOut">
              <a:rPr lang="it-IT" smtClean="0"/>
              <a:t>02/07/2020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E071052-232C-4C5C-8E77-8D79084C75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6C64005-41A9-41C1-9FDD-8A38F98D7A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6F30BB-E641-4A0A-AFDB-7FAD6CBF890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89419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41C4603-6B2E-4E7E-9123-1680511BD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8578052-43DF-461F-8B8A-5737586425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3DD26FB-5F0A-4E26-8137-4C7C809122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E0E66-8F99-46B8-B768-673DD03898C0}" type="datetimeFigureOut">
              <a:rPr lang="it-IT" smtClean="0"/>
              <a:t>02/07/2020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97851F8-825A-41AC-A321-B56C24F79F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3C9B6E7-A887-4F72-A7BE-D81B84E50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6F30BB-E641-4A0A-AFDB-7FAD6CBF890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194721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1CB9C5B-F3AE-4D08-8CEB-1C658A51CD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C6F4B0A-AD10-4325-9813-F20473D878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6385E6E-3709-4D1C-8590-4AD1ADDD4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E0E66-8F99-46B8-B768-673DD03898C0}" type="datetimeFigureOut">
              <a:rPr lang="it-IT" smtClean="0"/>
              <a:t>02/07/2020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1FDCFEA-3771-4946-8515-077CBEE7B8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D115F24-7AF7-4A13-ADE4-EC9540DF0B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6F30BB-E641-4A0A-AFDB-7FAD6CBF890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305347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77C4104-F587-49E1-97E9-A896D721F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7803C45-2F7D-466B-ABC0-06F73F6A3E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0EC419F3-8D13-4529-9526-BE0152AD9B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35E661C0-A215-4638-AE2B-F0D1488B6B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E0E66-8F99-46B8-B768-673DD03898C0}" type="datetimeFigureOut">
              <a:rPr lang="it-IT" smtClean="0"/>
              <a:t>02/07/2020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84ED8798-14F0-41E0-B5A9-9067F0C944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71BC4B01-00E1-44CF-B871-883A66D59E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6F30BB-E641-4A0A-AFDB-7FAD6CBF890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397944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DDB08D5-9E35-4B98-A90F-B6C9EE677B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485852BF-62D3-4708-B879-45E0E9E682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AFF03D3F-9F46-40EF-A7A4-98FFC0D25C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FBCA6989-D3D0-4491-BB1B-0ADB6D311D6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D3374DB0-F6EC-43D4-9203-520C80F7080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35E6F1D1-7C81-48B6-A99E-44C0AFC751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E0E66-8F99-46B8-B768-673DD03898C0}" type="datetimeFigureOut">
              <a:rPr lang="it-IT" smtClean="0"/>
              <a:t>02/07/2020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8192D1C7-159D-4B83-BD83-1F53299171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E9781EBD-C8B1-436A-A387-B13D53597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6F30BB-E641-4A0A-AFDB-7FAD6CBF890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79516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F238AC8-0548-4821-B877-0D2BBFD36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7C002368-7F0E-4586-9A98-AD3E5E370E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E0E66-8F99-46B8-B768-673DD03898C0}" type="datetimeFigureOut">
              <a:rPr lang="it-IT" smtClean="0"/>
              <a:t>02/07/2020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E75BFE46-3EF2-4F74-95FB-D8080E085E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AA1078E4-3244-4474-88E3-ADF0E44805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6F30BB-E641-4A0A-AFDB-7FAD6CBF890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317464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872304C9-5765-40CB-87FD-3F80074FDF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E0E66-8F99-46B8-B768-673DD03898C0}" type="datetimeFigureOut">
              <a:rPr lang="it-IT" smtClean="0"/>
              <a:t>02/07/2020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BC865CCD-6AFF-4728-A284-4D39296E05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762109F-EC47-4CCD-A556-43B075FAB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6F30BB-E641-4A0A-AFDB-7FAD6CBF890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608110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4416DA2-E071-4C33-856A-9B98179216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4DAFB93-ED19-4699-93D2-A562088155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6D516ED4-4E45-46B0-BD5D-B02468F345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A1DB3FA7-0779-44CA-B13A-5F92254EE0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E0E66-8F99-46B8-B768-673DD03898C0}" type="datetimeFigureOut">
              <a:rPr lang="it-IT" smtClean="0"/>
              <a:t>02/07/2020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A9E4AB97-14E7-4CAE-B4B6-63C21122AA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0B0D0B2-6C14-469E-9250-C22BC7C22D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6F30BB-E641-4A0A-AFDB-7FAD6CBF890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842978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4C593EA-B5CA-4811-A7FF-2881D12861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E437A746-B92D-48D3-9708-36DBC9BC96B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F26645D7-A4D0-46B6-8BAB-AD3980BB4C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E0A1DBF1-537F-4CB3-B066-019EFF62DC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E0E66-8F99-46B8-B768-673DD03898C0}" type="datetimeFigureOut">
              <a:rPr lang="it-IT" smtClean="0"/>
              <a:t>02/07/2020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392A1C1A-47FE-4546-BE33-6A1358460D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EF47D15E-82DF-40CD-944C-D252AC8AF9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6F30BB-E641-4A0A-AFDB-7FAD6CBF890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292405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4FD0DD61-D7C7-4263-85F4-61E166516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ADA7756-397A-45E0-AC47-CE16B9DBF4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F2BB906-0497-4431-9350-50D938C9D7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FE0E66-8F99-46B8-B768-673DD03898C0}" type="datetimeFigureOut">
              <a:rPr lang="it-IT" smtClean="0"/>
              <a:t>02/07/2020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B3BF5C6-25EB-45E3-A21F-9EE27B2478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0F30997-B3C1-4EC8-9167-0A32C4F030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6F30BB-E641-4A0A-AFDB-7FAD6CBF890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280787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18" Type="http://schemas.openxmlformats.org/officeDocument/2006/relationships/image" Target="../media/image26.png"/><Relationship Id="rId3" Type="http://schemas.openxmlformats.org/officeDocument/2006/relationships/image" Target="../media/image11.png"/><Relationship Id="rId21" Type="http://schemas.openxmlformats.org/officeDocument/2006/relationships/image" Target="../media/image29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17" Type="http://schemas.openxmlformats.org/officeDocument/2006/relationships/image" Target="../media/image25.png"/><Relationship Id="rId2" Type="http://schemas.openxmlformats.org/officeDocument/2006/relationships/image" Target="../media/image10.png"/><Relationship Id="rId16" Type="http://schemas.openxmlformats.org/officeDocument/2006/relationships/image" Target="../media/image24.png"/><Relationship Id="rId20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5" Type="http://schemas.openxmlformats.org/officeDocument/2006/relationships/image" Target="../media/image23.png"/><Relationship Id="rId10" Type="http://schemas.openxmlformats.org/officeDocument/2006/relationships/image" Target="../media/image18.png"/><Relationship Id="rId19" Type="http://schemas.openxmlformats.org/officeDocument/2006/relationships/image" Target="../media/image27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21CE013-738C-4F61-91BB-0A7EFAB47D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0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it-IT" sz="6600" b="1" dirty="0">
                <a:solidFill>
                  <a:schemeClr val="accent1">
                    <a:lumMod val="75000"/>
                  </a:schemeClr>
                </a:solidFill>
              </a:rPr>
              <a:t>PROGETTO DI </a:t>
            </a:r>
            <a:br>
              <a:rPr lang="it-IT" sz="6600" b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it-IT" sz="6600" b="1" dirty="0">
                <a:solidFill>
                  <a:schemeClr val="accent1">
                    <a:lumMod val="75000"/>
                  </a:schemeClr>
                </a:solidFill>
              </a:rPr>
              <a:t>INGEGNERIA DEL SOFTWARE</a:t>
            </a:r>
            <a:br>
              <a:rPr lang="it-IT" sz="6600" b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it-IT" sz="3100" b="1" dirty="0">
                <a:solidFill>
                  <a:schemeClr val="accent1">
                    <a:lumMod val="75000"/>
                  </a:schemeClr>
                </a:solidFill>
              </a:rPr>
              <a:t>2020</a:t>
            </a:r>
            <a:endParaRPr lang="it-IT" sz="66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8B8F9C35-53E8-4192-BE5F-C59FF71113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85878" y="3119517"/>
            <a:ext cx="5220243" cy="3349978"/>
          </a:xfrm>
        </p:spPr>
        <p:txBody>
          <a:bodyPr/>
          <a:lstStyle/>
          <a:p>
            <a:r>
              <a:rPr lang="it-IT" sz="3600" b="1" dirty="0"/>
              <a:t>GC26</a:t>
            </a:r>
            <a:endParaRPr lang="it-IT" b="1" dirty="0"/>
          </a:p>
          <a:p>
            <a:r>
              <a:rPr lang="it-IT" dirty="0"/>
              <a:t>Federico Romeo  10566536  890975</a:t>
            </a:r>
          </a:p>
          <a:p>
            <a:r>
              <a:rPr lang="it-IT" dirty="0"/>
              <a:t>Lorenzo Prada      10529212  869775</a:t>
            </a:r>
          </a:p>
          <a:p>
            <a:r>
              <a:rPr lang="it-IT" dirty="0"/>
              <a:t>Riccardo Pozzan   10581128 891097</a:t>
            </a:r>
          </a:p>
        </p:txBody>
      </p:sp>
      <p:pic>
        <p:nvPicPr>
          <p:cNvPr id="7" name="Immagine 6" descr="Immagine che contiene serviziodatavola, piatto, stoviglie, disegnando&#10;&#10;Descrizione generata automaticamente">
            <a:extLst>
              <a:ext uri="{FF2B5EF4-FFF2-40B4-BE49-F238E27FC236}">
                <a16:creationId xmlns:a16="http://schemas.microsoft.com/office/drawing/2014/main" id="{679470A2-AE79-4053-B675-200B57FBC8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3641" y="5656819"/>
            <a:ext cx="2624718" cy="968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7114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ECBA097-0A95-4541-AEF3-BB8F650EB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TARGET</a:t>
            </a:r>
          </a:p>
        </p:txBody>
      </p:sp>
      <p:pic>
        <p:nvPicPr>
          <p:cNvPr id="4" name="Segnaposto contenuto 3">
            <a:extLst>
              <a:ext uri="{FF2B5EF4-FFF2-40B4-BE49-F238E27FC236}">
                <a16:creationId xmlns:a16="http://schemas.microsoft.com/office/drawing/2014/main" id="{58B09D14-1109-449B-951B-6375630183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28750" y="2382044"/>
            <a:ext cx="9334500" cy="3238500"/>
          </a:xfrm>
          <a:prstGeom prst="rect">
            <a:avLst/>
          </a:prstGeom>
        </p:spPr>
      </p:pic>
      <p:sp>
        <p:nvSpPr>
          <p:cNvPr id="5" name="Rettangolo 4">
            <a:extLst>
              <a:ext uri="{FF2B5EF4-FFF2-40B4-BE49-F238E27FC236}">
                <a16:creationId xmlns:a16="http://schemas.microsoft.com/office/drawing/2014/main" id="{DFC150C9-2F8E-421A-A486-EE1BB2C18247}"/>
              </a:ext>
            </a:extLst>
          </p:cNvPr>
          <p:cNvSpPr/>
          <p:nvPr/>
        </p:nvSpPr>
        <p:spPr>
          <a:xfrm>
            <a:off x="1524000" y="2532185"/>
            <a:ext cx="8968154" cy="291904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7" name="Connettore 2 6">
            <a:extLst>
              <a:ext uri="{FF2B5EF4-FFF2-40B4-BE49-F238E27FC236}">
                <a16:creationId xmlns:a16="http://schemas.microsoft.com/office/drawing/2014/main" id="{6069FC41-5437-4D2B-AEC6-71B68D6A78A3}"/>
              </a:ext>
            </a:extLst>
          </p:cNvPr>
          <p:cNvCxnSpPr>
            <a:cxnSpLocks/>
          </p:cNvCxnSpPr>
          <p:nvPr/>
        </p:nvCxnSpPr>
        <p:spPr>
          <a:xfrm flipH="1" flipV="1">
            <a:off x="9736749" y="4794739"/>
            <a:ext cx="1716697" cy="65649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01048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5CF2BA8-417D-468F-A071-C6BC2D318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FA: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advanced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gods</a:t>
            </a:r>
            <a:endParaRPr lang="it-IT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5" name="Segnaposto contenuto 4" descr="Immagine che contiene vecchio, sedendo, tavolo, uccello&#10;&#10;Descrizione generata automaticamente">
            <a:extLst>
              <a:ext uri="{FF2B5EF4-FFF2-40B4-BE49-F238E27FC236}">
                <a16:creationId xmlns:a16="http://schemas.microsoft.com/office/drawing/2014/main" id="{22BE0C68-5FE9-4517-8F17-7851CEB391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9718" y="2280139"/>
            <a:ext cx="2042809" cy="3429000"/>
          </a:xfrm>
        </p:spPr>
      </p:pic>
      <p:pic>
        <p:nvPicPr>
          <p:cNvPr id="7" name="Immagine 6" descr="Immagine che contiene piccolo, fotografia, nero, tavolo&#10;&#10;Descrizione generata automaticamente">
            <a:extLst>
              <a:ext uri="{FF2B5EF4-FFF2-40B4-BE49-F238E27FC236}">
                <a16:creationId xmlns:a16="http://schemas.microsoft.com/office/drawing/2014/main" id="{34F312F5-4BB5-4E93-B9A1-0871FCBA21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9014" y="2280139"/>
            <a:ext cx="2020922" cy="3429000"/>
          </a:xfrm>
          <a:prstGeom prst="rect">
            <a:avLst/>
          </a:prstGeom>
        </p:spPr>
      </p:pic>
      <p:pic>
        <p:nvPicPr>
          <p:cNvPr id="9" name="Immagine 8" descr="Immagine che contiene diverso, fotografia, vario, articoli&#10;&#10;Descrizione generata automaticamente">
            <a:extLst>
              <a:ext uri="{FF2B5EF4-FFF2-40B4-BE49-F238E27FC236}">
                <a16:creationId xmlns:a16="http://schemas.microsoft.com/office/drawing/2014/main" id="{1EC32A23-2EB2-4624-B778-E62852280B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6423" y="2280139"/>
            <a:ext cx="2042808" cy="3429000"/>
          </a:xfrm>
          <a:prstGeom prst="rect">
            <a:avLst/>
          </a:prstGeom>
        </p:spPr>
      </p:pic>
      <p:pic>
        <p:nvPicPr>
          <p:cNvPr id="11" name="Immagine 10" descr="Immagine che contiene sedendo, uomo, tavolo, tenendo&#10;&#10;Descrizione generata automaticamente">
            <a:extLst>
              <a:ext uri="{FF2B5EF4-FFF2-40B4-BE49-F238E27FC236}">
                <a16:creationId xmlns:a16="http://schemas.microsoft.com/office/drawing/2014/main" id="{E250B98E-E8EC-447D-887F-A820A541B72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2059" y="2280139"/>
            <a:ext cx="2042808" cy="3429000"/>
          </a:xfrm>
          <a:prstGeom prst="rect">
            <a:avLst/>
          </a:prstGeom>
        </p:spPr>
      </p:pic>
      <p:pic>
        <p:nvPicPr>
          <p:cNvPr id="13" name="Immagine 12" descr="Immagine che contiene interni, sedendo, piccolo, facciata&#10;&#10;Descrizione generata automaticamente">
            <a:extLst>
              <a:ext uri="{FF2B5EF4-FFF2-40B4-BE49-F238E27FC236}">
                <a16:creationId xmlns:a16="http://schemas.microsoft.com/office/drawing/2014/main" id="{6BA282EB-89BC-4D51-BA6B-ED7FC08BE58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133" y="2280139"/>
            <a:ext cx="2020922" cy="3429000"/>
          </a:xfrm>
          <a:prstGeom prst="rect">
            <a:avLst/>
          </a:prstGeom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61A1A8EC-41E1-4B96-9F8F-9581A98BEC41}"/>
              </a:ext>
            </a:extLst>
          </p:cNvPr>
          <p:cNvSpPr txBox="1"/>
          <p:nvPr/>
        </p:nvSpPr>
        <p:spPr>
          <a:xfrm>
            <a:off x="357133" y="5929258"/>
            <a:ext cx="125694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             16                                         20                                         21                                           23                                        30                    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10800654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BA11FB3-39B8-47C3-9D7C-EEF7E61E3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Copertura casi di test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1024FC75-5DD2-45B6-A53F-B9A3DF209F6D}"/>
              </a:ext>
            </a:extLst>
          </p:cNvPr>
          <p:cNvSpPr txBox="1"/>
          <p:nvPr/>
        </p:nvSpPr>
        <p:spPr>
          <a:xfrm>
            <a:off x="8548525" y="1608212"/>
            <a:ext cx="143021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Model</a:t>
            </a:r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r>
              <a:rPr lang="it-IT" dirty="0"/>
              <a:t>Controller</a:t>
            </a:r>
          </a:p>
          <a:p>
            <a:endParaRPr lang="it-IT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3D2178FB-2A4E-4E87-9B4B-61228B637E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414" y="4400162"/>
            <a:ext cx="10515599" cy="1876351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57548A88-A52F-4382-BDC3-471E57CF5B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414" y="2047265"/>
            <a:ext cx="10515599" cy="2060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8033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84BCB87-B507-44F8-A4B9-6F5D68D86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GUI</a:t>
            </a:r>
          </a:p>
        </p:txBody>
      </p:sp>
      <p:pic>
        <p:nvPicPr>
          <p:cNvPr id="20" name="Immagine 19" descr="Immagine che contiene tappeto, gioco&#10;&#10;Descrizione generata automaticamente">
            <a:extLst>
              <a:ext uri="{FF2B5EF4-FFF2-40B4-BE49-F238E27FC236}">
                <a16:creationId xmlns:a16="http://schemas.microsoft.com/office/drawing/2014/main" id="{8E0907E8-6E9D-4210-8488-CB18795C06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7940" y="2292629"/>
            <a:ext cx="952500" cy="952500"/>
          </a:xfrm>
          <a:prstGeom prst="rect">
            <a:avLst/>
          </a:prstGeom>
        </p:spPr>
      </p:pic>
      <p:pic>
        <p:nvPicPr>
          <p:cNvPr id="24" name="Immagine 23">
            <a:extLst>
              <a:ext uri="{FF2B5EF4-FFF2-40B4-BE49-F238E27FC236}">
                <a16:creationId xmlns:a16="http://schemas.microsoft.com/office/drawing/2014/main" id="{6A441693-26E9-45D4-B119-6146E82AC2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7404" y="3366294"/>
            <a:ext cx="952500" cy="952500"/>
          </a:xfrm>
          <a:prstGeom prst="rect">
            <a:avLst/>
          </a:prstGeom>
        </p:spPr>
      </p:pic>
      <p:pic>
        <p:nvPicPr>
          <p:cNvPr id="26" name="Immagine 25">
            <a:extLst>
              <a:ext uri="{FF2B5EF4-FFF2-40B4-BE49-F238E27FC236}">
                <a16:creationId xmlns:a16="http://schemas.microsoft.com/office/drawing/2014/main" id="{9394161E-3B39-4BDC-AB6A-A4768E6D61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6455" y="4455320"/>
            <a:ext cx="952500" cy="952500"/>
          </a:xfrm>
          <a:prstGeom prst="rect">
            <a:avLst/>
          </a:prstGeom>
        </p:spPr>
      </p:pic>
      <p:pic>
        <p:nvPicPr>
          <p:cNvPr id="28" name="Immagine 27" descr="Immagine che contiene gioco&#10;&#10;Descrizione generata automaticamente">
            <a:extLst>
              <a:ext uri="{FF2B5EF4-FFF2-40B4-BE49-F238E27FC236}">
                <a16:creationId xmlns:a16="http://schemas.microsoft.com/office/drawing/2014/main" id="{68E84B5F-A907-417A-B182-3CDD434EC0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7404" y="5528470"/>
            <a:ext cx="952500" cy="952500"/>
          </a:xfrm>
          <a:prstGeom prst="rect">
            <a:avLst/>
          </a:prstGeom>
        </p:spPr>
      </p:pic>
      <p:pic>
        <p:nvPicPr>
          <p:cNvPr id="30" name="Immagine 29" descr="Immagine che contiene sedendo, vecchio, segnale, finestra&#10;&#10;Descrizione generata automaticamente">
            <a:extLst>
              <a:ext uri="{FF2B5EF4-FFF2-40B4-BE49-F238E27FC236}">
                <a16:creationId xmlns:a16="http://schemas.microsoft.com/office/drawing/2014/main" id="{39A70115-1F28-44BB-8CEB-94A6F4DFE78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4432" y="2292629"/>
            <a:ext cx="952500" cy="952500"/>
          </a:xfrm>
          <a:prstGeom prst="rect">
            <a:avLst/>
          </a:prstGeom>
        </p:spPr>
      </p:pic>
      <p:pic>
        <p:nvPicPr>
          <p:cNvPr id="34" name="Immagine 33" descr="Immagine che contiene segnale&#10;&#10;Descrizione generata automaticamente">
            <a:extLst>
              <a:ext uri="{FF2B5EF4-FFF2-40B4-BE49-F238E27FC236}">
                <a16:creationId xmlns:a16="http://schemas.microsoft.com/office/drawing/2014/main" id="{F247E392-84C5-4FE7-A4C7-60F1D71D54C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5239" y="3366294"/>
            <a:ext cx="952500" cy="952500"/>
          </a:xfrm>
          <a:prstGeom prst="rect">
            <a:avLst/>
          </a:prstGeom>
        </p:spPr>
      </p:pic>
      <p:pic>
        <p:nvPicPr>
          <p:cNvPr id="36" name="Immagine 35" descr="Immagine che contiene segnale&#10;&#10;Descrizione generata automaticamente">
            <a:extLst>
              <a:ext uri="{FF2B5EF4-FFF2-40B4-BE49-F238E27FC236}">
                <a16:creationId xmlns:a16="http://schemas.microsoft.com/office/drawing/2014/main" id="{DAF3A08D-B6F5-478D-8CF6-4EBFA62FBE9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5239" y="4455320"/>
            <a:ext cx="952500" cy="952500"/>
          </a:xfrm>
          <a:prstGeom prst="rect">
            <a:avLst/>
          </a:prstGeom>
        </p:spPr>
      </p:pic>
      <p:pic>
        <p:nvPicPr>
          <p:cNvPr id="38" name="Immagine 37" descr="Immagine che contiene segnale&#10;&#10;Descrizione generata automaticamente">
            <a:extLst>
              <a:ext uri="{FF2B5EF4-FFF2-40B4-BE49-F238E27FC236}">
                <a16:creationId xmlns:a16="http://schemas.microsoft.com/office/drawing/2014/main" id="{E2CA5277-8B11-41BE-BCEB-B03587AC825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5239" y="5540375"/>
            <a:ext cx="952500" cy="952500"/>
          </a:xfrm>
          <a:prstGeom prst="rect">
            <a:avLst/>
          </a:prstGeom>
        </p:spPr>
      </p:pic>
      <p:pic>
        <p:nvPicPr>
          <p:cNvPr id="40" name="Immagine 39" descr="Immagine che contiene edificio, finestra, sedendo, fotografia&#10;&#10;Descrizione generata automaticamente">
            <a:extLst>
              <a:ext uri="{FF2B5EF4-FFF2-40B4-BE49-F238E27FC236}">
                <a16:creationId xmlns:a16="http://schemas.microsoft.com/office/drawing/2014/main" id="{7AF72CEB-60F7-49AB-A396-38C89C15896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3489" y="2292629"/>
            <a:ext cx="952500" cy="952500"/>
          </a:xfrm>
          <a:prstGeom prst="rect">
            <a:avLst/>
          </a:prstGeom>
        </p:spPr>
      </p:pic>
      <p:pic>
        <p:nvPicPr>
          <p:cNvPr id="42" name="Immagine 41" descr="Immagine che contiene edificio, erba, sedendo, faccia&#10;&#10;Descrizione generata automaticamente">
            <a:extLst>
              <a:ext uri="{FF2B5EF4-FFF2-40B4-BE49-F238E27FC236}">
                <a16:creationId xmlns:a16="http://schemas.microsoft.com/office/drawing/2014/main" id="{EC4ABC68-99A3-4C4D-936C-7E3D9A5B994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6074" y="3940295"/>
            <a:ext cx="952500" cy="952500"/>
          </a:xfrm>
          <a:prstGeom prst="rect">
            <a:avLst/>
          </a:prstGeom>
        </p:spPr>
      </p:pic>
      <p:pic>
        <p:nvPicPr>
          <p:cNvPr id="44" name="Immagine 43" descr="Immagine che contiene edificio, segnale, sedendo, finestra&#10;&#10;Descrizione generata automaticamente">
            <a:extLst>
              <a:ext uri="{FF2B5EF4-FFF2-40B4-BE49-F238E27FC236}">
                <a16:creationId xmlns:a16="http://schemas.microsoft.com/office/drawing/2014/main" id="{8C69389C-4DE1-4A6E-9154-84E7E180D62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3904" y="3366294"/>
            <a:ext cx="952500" cy="952500"/>
          </a:xfrm>
          <a:prstGeom prst="rect">
            <a:avLst/>
          </a:prstGeom>
        </p:spPr>
      </p:pic>
      <p:pic>
        <p:nvPicPr>
          <p:cNvPr id="46" name="Immagine 45" descr="Immagine che contiene verde, segnale, aperto, bianco&#10;&#10;Descrizione generata automaticamente">
            <a:extLst>
              <a:ext uri="{FF2B5EF4-FFF2-40B4-BE49-F238E27FC236}">
                <a16:creationId xmlns:a16="http://schemas.microsoft.com/office/drawing/2014/main" id="{853D7916-EB0B-4CAB-A8A5-9AE5CFC5140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6074" y="5515036"/>
            <a:ext cx="952381" cy="952381"/>
          </a:xfrm>
          <a:prstGeom prst="rect">
            <a:avLst/>
          </a:prstGeom>
        </p:spPr>
      </p:pic>
      <p:pic>
        <p:nvPicPr>
          <p:cNvPr id="48" name="Immagine 47" descr="Immagine che contiene edificio, segnale, sedendo, finestra&#10;&#10;Descrizione generata automaticamente">
            <a:extLst>
              <a:ext uri="{FF2B5EF4-FFF2-40B4-BE49-F238E27FC236}">
                <a16:creationId xmlns:a16="http://schemas.microsoft.com/office/drawing/2014/main" id="{6FF9D86A-09B3-46CF-AE59-AEE5C037170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4023" y="4455320"/>
            <a:ext cx="952500" cy="952500"/>
          </a:xfrm>
          <a:prstGeom prst="rect">
            <a:avLst/>
          </a:prstGeom>
        </p:spPr>
      </p:pic>
      <p:pic>
        <p:nvPicPr>
          <p:cNvPr id="50" name="Immagine 49" descr="Immagine che contiene edificio, segnale, finestra&#10;&#10;Descrizione generata automaticamente">
            <a:extLst>
              <a:ext uri="{FF2B5EF4-FFF2-40B4-BE49-F238E27FC236}">
                <a16:creationId xmlns:a16="http://schemas.microsoft.com/office/drawing/2014/main" id="{5FCAFFC6-5362-41D4-A155-3A7B7D34AE8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4023" y="5528589"/>
            <a:ext cx="952381" cy="952381"/>
          </a:xfrm>
          <a:prstGeom prst="rect">
            <a:avLst/>
          </a:prstGeom>
        </p:spPr>
      </p:pic>
      <p:pic>
        <p:nvPicPr>
          <p:cNvPr id="52" name="Immagine 51" descr="Immagine che contiene edificio, sedendo, nero, fotografia&#10;&#10;Descrizione generata automaticamente">
            <a:extLst>
              <a:ext uri="{FF2B5EF4-FFF2-40B4-BE49-F238E27FC236}">
                <a16:creationId xmlns:a16="http://schemas.microsoft.com/office/drawing/2014/main" id="{359729F3-D7B7-45D0-9549-CBC5B7A348B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1739" y="2293144"/>
            <a:ext cx="952500" cy="952500"/>
          </a:xfrm>
          <a:prstGeom prst="rect">
            <a:avLst/>
          </a:prstGeom>
        </p:spPr>
      </p:pic>
      <p:pic>
        <p:nvPicPr>
          <p:cNvPr id="54" name="Immagine 53" descr="Immagine che contiene sedendo, segnale, faccia, nero&#10;&#10;Descrizione generata automaticamente">
            <a:extLst>
              <a:ext uri="{FF2B5EF4-FFF2-40B4-BE49-F238E27FC236}">
                <a16:creationId xmlns:a16="http://schemas.microsoft.com/office/drawing/2014/main" id="{CBA50CE6-505A-4E17-9AD9-0A42D7F661B1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2364" y="2292629"/>
            <a:ext cx="952500" cy="952500"/>
          </a:xfrm>
          <a:prstGeom prst="rect">
            <a:avLst/>
          </a:prstGeom>
        </p:spPr>
      </p:pic>
      <p:pic>
        <p:nvPicPr>
          <p:cNvPr id="56" name="Immagine 55" descr="Immagine che contiene edificio, finestra&#10;&#10;Descrizione generata automaticamente">
            <a:extLst>
              <a:ext uri="{FF2B5EF4-FFF2-40B4-BE49-F238E27FC236}">
                <a16:creationId xmlns:a16="http://schemas.microsoft.com/office/drawing/2014/main" id="{662BEEF8-9292-4F92-B0EA-356A1B25808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1739" y="3366294"/>
            <a:ext cx="952500" cy="952500"/>
          </a:xfrm>
          <a:prstGeom prst="rect">
            <a:avLst/>
          </a:prstGeom>
        </p:spPr>
      </p:pic>
      <p:pic>
        <p:nvPicPr>
          <p:cNvPr id="58" name="Immagine 57" descr="Immagine che contiene edificio&#10;&#10;Descrizione generata automaticamente">
            <a:extLst>
              <a:ext uri="{FF2B5EF4-FFF2-40B4-BE49-F238E27FC236}">
                <a16:creationId xmlns:a16="http://schemas.microsoft.com/office/drawing/2014/main" id="{F282CA62-3B70-4B5D-8E2F-10992208273A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1739" y="4455320"/>
            <a:ext cx="952500" cy="952500"/>
          </a:xfrm>
          <a:prstGeom prst="rect">
            <a:avLst/>
          </a:prstGeom>
        </p:spPr>
      </p:pic>
      <p:pic>
        <p:nvPicPr>
          <p:cNvPr id="60" name="Immagine 59" descr="Immagine che contiene edificio&#10;&#10;Descrizione generata automaticamente">
            <a:extLst>
              <a:ext uri="{FF2B5EF4-FFF2-40B4-BE49-F238E27FC236}">
                <a16:creationId xmlns:a16="http://schemas.microsoft.com/office/drawing/2014/main" id="{4D2E9744-5FB8-4EB5-8EE4-D8B1184D5D8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1739" y="5528470"/>
            <a:ext cx="952500" cy="952500"/>
          </a:xfrm>
          <a:prstGeom prst="rect">
            <a:avLst/>
          </a:prstGeom>
        </p:spPr>
      </p:pic>
      <p:sp>
        <p:nvSpPr>
          <p:cNvPr id="61" name="CasellaDiTesto 60">
            <a:extLst>
              <a:ext uri="{FF2B5EF4-FFF2-40B4-BE49-F238E27FC236}">
                <a16:creationId xmlns:a16="http://schemas.microsoft.com/office/drawing/2014/main" id="{7F7F9E64-5C26-4D67-9999-EF77C610757C}"/>
              </a:ext>
            </a:extLst>
          </p:cNvPr>
          <p:cNvSpPr txBox="1"/>
          <p:nvPr/>
        </p:nvSpPr>
        <p:spPr>
          <a:xfrm>
            <a:off x="2116455" y="1690688"/>
            <a:ext cx="8921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level0              level1               level2            level3            dome                           +  varie particolari</a:t>
            </a:r>
          </a:p>
        </p:txBody>
      </p:sp>
      <p:sp>
        <p:nvSpPr>
          <p:cNvPr id="62" name="CasellaDiTesto 61">
            <a:extLst>
              <a:ext uri="{FF2B5EF4-FFF2-40B4-BE49-F238E27FC236}">
                <a16:creationId xmlns:a16="http://schemas.microsoft.com/office/drawing/2014/main" id="{0CAA002A-A4E3-42C8-A419-DE023444A423}"/>
              </a:ext>
            </a:extLst>
          </p:cNvPr>
          <p:cNvSpPr txBox="1"/>
          <p:nvPr/>
        </p:nvSpPr>
        <p:spPr>
          <a:xfrm>
            <a:off x="444696" y="2681765"/>
            <a:ext cx="124872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Abbiamo creato con Illustrator grafiche per la Graphic User Interface 2d</a:t>
            </a:r>
          </a:p>
        </p:txBody>
      </p:sp>
      <p:pic>
        <p:nvPicPr>
          <p:cNvPr id="64" name="Immagine 63" descr="Immagine che contiene edificio, sedendo, verde, segnale&#10;&#10;Descrizione generata automaticamente">
            <a:extLst>
              <a:ext uri="{FF2B5EF4-FFF2-40B4-BE49-F238E27FC236}">
                <a16:creationId xmlns:a16="http://schemas.microsoft.com/office/drawing/2014/main" id="{2FD1CEFB-A30A-42EB-BFEE-6FAF178D666B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6074" y="2365673"/>
            <a:ext cx="952381" cy="952381"/>
          </a:xfrm>
          <a:prstGeom prst="rect">
            <a:avLst/>
          </a:prstGeom>
        </p:spPr>
      </p:pic>
      <p:sp>
        <p:nvSpPr>
          <p:cNvPr id="65" name="CasellaDiTesto 64">
            <a:extLst>
              <a:ext uri="{FF2B5EF4-FFF2-40B4-BE49-F238E27FC236}">
                <a16:creationId xmlns:a16="http://schemas.microsoft.com/office/drawing/2014/main" id="{C745D80E-CCED-493D-8853-63EBC80CC642}"/>
              </a:ext>
            </a:extLst>
          </p:cNvPr>
          <p:cNvSpPr txBox="1"/>
          <p:nvPr/>
        </p:nvSpPr>
        <p:spPr>
          <a:xfrm>
            <a:off x="10639425" y="2681765"/>
            <a:ext cx="1510156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 err="1"/>
              <a:t>Valid</a:t>
            </a:r>
            <a:r>
              <a:rPr lang="it-IT" sz="1400" dirty="0"/>
              <a:t> </a:t>
            </a:r>
            <a:r>
              <a:rPr lang="it-IT" sz="1400" dirty="0" err="1"/>
              <a:t>Move</a:t>
            </a:r>
            <a:r>
              <a:rPr lang="it-IT" sz="1400" dirty="0"/>
              <a:t>/Build</a:t>
            </a:r>
          </a:p>
          <a:p>
            <a:endParaRPr lang="it-IT" sz="1400" dirty="0"/>
          </a:p>
          <a:p>
            <a:endParaRPr lang="it-IT" sz="1400" dirty="0"/>
          </a:p>
          <a:p>
            <a:endParaRPr lang="it-IT" sz="1400" dirty="0"/>
          </a:p>
          <a:p>
            <a:endParaRPr lang="it-IT" sz="1400" dirty="0"/>
          </a:p>
          <a:p>
            <a:endParaRPr lang="it-IT" sz="1400" dirty="0"/>
          </a:p>
          <a:p>
            <a:endParaRPr lang="it-IT" sz="1400" dirty="0"/>
          </a:p>
          <a:p>
            <a:r>
              <a:rPr lang="it-IT" sz="1400" dirty="0"/>
              <a:t>Dome </a:t>
            </a:r>
            <a:r>
              <a:rPr lang="it-IT" sz="1400" dirty="0" err="1"/>
              <a:t>at</a:t>
            </a:r>
            <a:r>
              <a:rPr lang="it-IT" sz="1400" dirty="0"/>
              <a:t> </a:t>
            </a:r>
            <a:r>
              <a:rPr lang="it-IT" sz="1400" dirty="0" err="1"/>
              <a:t>every</a:t>
            </a:r>
            <a:r>
              <a:rPr lang="it-IT" sz="1400" dirty="0"/>
              <a:t> </a:t>
            </a:r>
            <a:r>
              <a:rPr lang="it-IT" sz="1400" dirty="0" err="1"/>
              <a:t>level</a:t>
            </a:r>
            <a:r>
              <a:rPr lang="it-IT" sz="1400" dirty="0"/>
              <a:t> (</a:t>
            </a:r>
            <a:r>
              <a:rPr lang="it-IT" sz="1400" dirty="0" err="1"/>
              <a:t>god</a:t>
            </a:r>
            <a:r>
              <a:rPr lang="it-IT" sz="1400" dirty="0"/>
              <a:t> power)</a:t>
            </a:r>
          </a:p>
          <a:p>
            <a:endParaRPr lang="it-IT" sz="1400" dirty="0"/>
          </a:p>
          <a:p>
            <a:endParaRPr lang="it-IT" sz="1400" dirty="0"/>
          </a:p>
          <a:p>
            <a:endParaRPr lang="it-IT" sz="1400" dirty="0"/>
          </a:p>
          <a:p>
            <a:endParaRPr lang="it-IT" sz="1400" dirty="0"/>
          </a:p>
          <a:p>
            <a:endParaRPr lang="it-IT" sz="1400" dirty="0"/>
          </a:p>
          <a:p>
            <a:r>
              <a:rPr lang="it-IT" sz="1400" dirty="0" err="1"/>
              <a:t>Valid</a:t>
            </a:r>
            <a:r>
              <a:rPr lang="it-IT" sz="1400" dirty="0"/>
              <a:t> </a:t>
            </a:r>
            <a:r>
              <a:rPr lang="it-IT" sz="1400" dirty="0" err="1"/>
              <a:t>Move</a:t>
            </a:r>
            <a:r>
              <a:rPr lang="it-IT" sz="1400" dirty="0"/>
              <a:t> with a worker on </a:t>
            </a:r>
            <a:r>
              <a:rPr lang="it-IT" sz="1400" dirty="0" err="1"/>
              <a:t>it</a:t>
            </a:r>
            <a:r>
              <a:rPr lang="it-IT" sz="1400" dirty="0"/>
              <a:t>     (</a:t>
            </a:r>
            <a:r>
              <a:rPr lang="it-IT" sz="1400" dirty="0" err="1"/>
              <a:t>god</a:t>
            </a:r>
            <a:r>
              <a:rPr lang="it-IT" sz="1400" dirty="0"/>
              <a:t> power)</a:t>
            </a:r>
          </a:p>
        </p:txBody>
      </p:sp>
    </p:spTree>
    <p:extLst>
      <p:ext uri="{BB962C8B-B14F-4D97-AF65-F5344CB8AC3E}">
        <p14:creationId xmlns:p14="http://schemas.microsoft.com/office/powerpoint/2010/main" val="14689441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4AD7275-1839-4E5C-A530-70156D4D4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UML (alto livello)</a:t>
            </a:r>
          </a:p>
        </p:txBody>
      </p:sp>
    </p:spTree>
    <p:extLst>
      <p:ext uri="{BB962C8B-B14F-4D97-AF65-F5344CB8AC3E}">
        <p14:creationId xmlns:p14="http://schemas.microsoft.com/office/powerpoint/2010/main" val="39116244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9657ACB-136D-4F15-8A2F-E5D4EE834B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Note: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ADAC306-B5FA-473D-8C8D-E58BEC9249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Strategy </a:t>
            </a:r>
            <a:r>
              <a:rPr lang="it-IT" i="1" dirty="0"/>
              <a:t>Pattern</a:t>
            </a:r>
            <a:r>
              <a:rPr lang="it-IT" dirty="0"/>
              <a:t> per implementazione </a:t>
            </a:r>
            <a:r>
              <a:rPr lang="it-IT" dirty="0" err="1"/>
              <a:t>gods</a:t>
            </a:r>
            <a:r>
              <a:rPr lang="it-IT" dirty="0"/>
              <a:t>’ </a:t>
            </a:r>
            <a:r>
              <a:rPr lang="it-IT" i="1" dirty="0"/>
              <a:t>power</a:t>
            </a:r>
          </a:p>
          <a:p>
            <a:r>
              <a:rPr lang="it-IT" dirty="0"/>
              <a:t>Singleton </a:t>
            </a:r>
            <a:r>
              <a:rPr lang="it-IT" i="1" dirty="0"/>
              <a:t>Pattern</a:t>
            </a:r>
            <a:r>
              <a:rPr lang="it-IT" dirty="0"/>
              <a:t> per il Server</a:t>
            </a:r>
          </a:p>
          <a:p>
            <a:r>
              <a:rPr lang="it-IT" dirty="0"/>
              <a:t>Singleton </a:t>
            </a:r>
            <a:r>
              <a:rPr lang="it-IT" i="1" dirty="0"/>
              <a:t>Pattern</a:t>
            </a:r>
            <a:r>
              <a:rPr lang="it-IT" dirty="0"/>
              <a:t> per la Battlefield di gioco</a:t>
            </a:r>
          </a:p>
          <a:p>
            <a:r>
              <a:rPr lang="it-IT" dirty="0"/>
              <a:t>GUI con Swing</a:t>
            </a:r>
          </a:p>
        </p:txBody>
      </p:sp>
    </p:spTree>
    <p:extLst>
      <p:ext uri="{BB962C8B-B14F-4D97-AF65-F5344CB8AC3E}">
        <p14:creationId xmlns:p14="http://schemas.microsoft.com/office/powerpoint/2010/main" val="296873379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452</TotalTime>
  <Words>110</Words>
  <Application>Microsoft Office PowerPoint</Application>
  <PresentationFormat>Widescreen</PresentationFormat>
  <Paragraphs>42</Paragraphs>
  <Slides>7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Tema di Office</vt:lpstr>
      <vt:lpstr>PROGETTO DI  INGEGNERIA DEL SOFTWARE 2020</vt:lpstr>
      <vt:lpstr>TARGET</vt:lpstr>
      <vt:lpstr>FA: advanced gods</vt:lpstr>
      <vt:lpstr>Copertura casi di test</vt:lpstr>
      <vt:lpstr>GUI</vt:lpstr>
      <vt:lpstr>UML (alto livello)</vt:lpstr>
      <vt:lpstr>Note: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PROGETTO DI INGEGNERIA DEL SOFTWARE</dc:title>
  <dc:creator>Federico Romeo</dc:creator>
  <cp:lastModifiedBy>Federico Romeo</cp:lastModifiedBy>
  <cp:revision>19</cp:revision>
  <dcterms:created xsi:type="dcterms:W3CDTF">2020-06-19T09:27:30Z</dcterms:created>
  <dcterms:modified xsi:type="dcterms:W3CDTF">2020-07-02T13:51:35Z</dcterms:modified>
</cp:coreProperties>
</file>